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7"/>
  </p:notesMasterIdLst>
  <p:handoutMasterIdLst>
    <p:handoutMasterId r:id="rId48"/>
  </p:handoutMasterIdLst>
  <p:sldIdLst>
    <p:sldId id="1663" r:id="rId5"/>
    <p:sldId id="2057" r:id="rId6"/>
    <p:sldId id="2087" r:id="rId7"/>
    <p:sldId id="1524" r:id="rId8"/>
    <p:sldId id="2058" r:id="rId9"/>
    <p:sldId id="2074" r:id="rId10"/>
    <p:sldId id="2075" r:id="rId11"/>
    <p:sldId id="2072" r:id="rId12"/>
    <p:sldId id="2073" r:id="rId13"/>
    <p:sldId id="2055" r:id="rId14"/>
    <p:sldId id="2059" r:id="rId15"/>
    <p:sldId id="2063" r:id="rId16"/>
    <p:sldId id="2062" r:id="rId17"/>
    <p:sldId id="2064" r:id="rId18"/>
    <p:sldId id="2065" r:id="rId19"/>
    <p:sldId id="2054" r:id="rId20"/>
    <p:sldId id="2060" r:id="rId21"/>
    <p:sldId id="2066" r:id="rId22"/>
    <p:sldId id="2067" r:id="rId23"/>
    <p:sldId id="2068" r:id="rId24"/>
    <p:sldId id="2069" r:id="rId25"/>
    <p:sldId id="2070" r:id="rId26"/>
    <p:sldId id="2056" r:id="rId27"/>
    <p:sldId id="2061" r:id="rId28"/>
    <p:sldId id="2076" r:id="rId29"/>
    <p:sldId id="2077" r:id="rId30"/>
    <p:sldId id="2078" r:id="rId31"/>
    <p:sldId id="2081" r:id="rId32"/>
    <p:sldId id="2082" r:id="rId33"/>
    <p:sldId id="2083" r:id="rId34"/>
    <p:sldId id="2084" r:id="rId35"/>
    <p:sldId id="2079" r:id="rId36"/>
    <p:sldId id="2085" r:id="rId37"/>
    <p:sldId id="2086" r:id="rId38"/>
    <p:sldId id="2080" r:id="rId39"/>
    <p:sldId id="1532" r:id="rId40"/>
    <p:sldId id="2051" r:id="rId41"/>
    <p:sldId id="1660" r:id="rId42"/>
    <p:sldId id="2052" r:id="rId43"/>
    <p:sldId id="2053" r:id="rId44"/>
    <p:sldId id="1347" r:id="rId45"/>
    <p:sldId id="1362"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7"/>
            <p14:sldId id="2087"/>
          </p14:sldIdLst>
        </p14:section>
        <p14:section name="Tuesday" id="{A0F2565F-00F6-4160-9984-74755DA32953}">
          <p14:sldIdLst>
            <p14:sldId id="1524"/>
            <p14:sldId id="2058"/>
            <p14:sldId id="2074"/>
            <p14:sldId id="2075"/>
            <p14:sldId id="2072"/>
            <p14:sldId id="2073"/>
          </p14:sldIdLst>
        </p14:section>
        <p14:section name="Wednesday" id="{8C536050-EE64-4913-82D5-620A7C7F4E47}">
          <p14:sldIdLst>
            <p14:sldId id="2055"/>
            <p14:sldId id="2059"/>
            <p14:sldId id="2063"/>
            <p14:sldId id="2062"/>
            <p14:sldId id="2064"/>
            <p14:sldId id="2065"/>
          </p14:sldIdLst>
        </p14:section>
        <p14:section name="Thursday" id="{E569B703-366D-48E2-B7ED-61D3E2905D38}">
          <p14:sldIdLst>
            <p14:sldId id="2054"/>
            <p14:sldId id="2060"/>
            <p14:sldId id="2066"/>
            <p14:sldId id="2067"/>
            <p14:sldId id="2068"/>
            <p14:sldId id="2069"/>
            <p14:sldId id="2070"/>
          </p14:sldIdLst>
        </p14:section>
        <p14:section name="Friday" id="{57BB3BE0-87F9-40AD-AF64-CCC9B9FDE171}">
          <p14:sldIdLst>
            <p14:sldId id="2056"/>
            <p14:sldId id="2061"/>
            <p14:sldId id="2076"/>
            <p14:sldId id="2077"/>
            <p14:sldId id="2078"/>
            <p14:sldId id="2081"/>
            <p14:sldId id="2082"/>
            <p14:sldId id="2083"/>
            <p14:sldId id="2084"/>
            <p14:sldId id="2079"/>
            <p14:sldId id="2085"/>
            <p14:sldId id="2086"/>
            <p14:sldId id="2080"/>
          </p14:sldIdLst>
        </p14:section>
        <p14:section name="Close" id="{803E2D62-EB62-432D-8499-9B9EEAA788B7}">
          <p14:sldIdLst>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69114" autoAdjust="0"/>
  </p:normalViewPr>
  <p:slideViewPr>
    <p:cSldViewPr snapToGrid="0">
      <p:cViewPr varScale="1">
        <p:scale>
          <a:sx n="71" d="100"/>
          <a:sy n="71" d="100"/>
        </p:scale>
        <p:origin x="54" y="192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6/5/2020 9:49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6/5/2020 9:49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6/5/2020 9:49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9:49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271364877"/>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Operations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Create a new cluster using AAD identity</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C813-FF18-4458-8CE2-C412F3AB7425}"/>
              </a:ext>
            </a:extLst>
          </p:cNvPr>
          <p:cNvSpPr>
            <a:spLocks noGrp="1"/>
          </p:cNvSpPr>
          <p:nvPr>
            <p:ph type="title"/>
          </p:nvPr>
        </p:nvSpPr>
        <p:spPr/>
        <p:txBody>
          <a:bodyPr/>
          <a:lstStyle/>
          <a:p>
            <a:r>
              <a:rPr lang="en-US" dirty="0"/>
              <a:t>Grant cluster access to ACR</a:t>
            </a:r>
          </a:p>
        </p:txBody>
      </p:sp>
      <p:sp>
        <p:nvSpPr>
          <p:cNvPr id="3" name="Text Placeholder 2">
            <a:extLst>
              <a:ext uri="{FF2B5EF4-FFF2-40B4-BE49-F238E27FC236}">
                <a16:creationId xmlns:a16="http://schemas.microsoft.com/office/drawing/2014/main" id="{1B61B20A-B857-4630-B240-FCDC30C3623A}"/>
              </a:ext>
            </a:extLst>
          </p:cNvPr>
          <p:cNvSpPr>
            <a:spLocks noGrp="1"/>
          </p:cNvSpPr>
          <p:nvPr>
            <p:ph type="body" sz="quarter" idx="10"/>
          </p:nvPr>
        </p:nvSpPr>
        <p:spPr/>
        <p:txBody>
          <a:bodyPr/>
          <a:lstStyle/>
          <a:p>
            <a:r>
              <a:rPr lang="en-US" dirty="0"/>
              <a:t>echo "Update AKS and grant access to ACR..."</a:t>
            </a:r>
          </a:p>
          <a:p>
            <a:r>
              <a:rPr lang="en-US" dirty="0" err="1"/>
              <a:t>az</a:t>
            </a:r>
            <a:r>
              <a:rPr lang="en-US" dirty="0"/>
              <a:t> </a:t>
            </a:r>
            <a:r>
              <a:rPr lang="en-US" dirty="0" err="1"/>
              <a:t>aks</a:t>
            </a:r>
            <a:r>
              <a:rPr lang="en-US" dirty="0"/>
              <a:t> update \</a:t>
            </a:r>
          </a:p>
          <a:p>
            <a:r>
              <a:rPr lang="en-US" dirty="0"/>
              <a:t>    --name $AKS_CLUSTER_NAME \</a:t>
            </a:r>
          </a:p>
          <a:p>
            <a:r>
              <a:rPr lang="en-US" dirty="0"/>
              <a:t>    --resource-group $RESOURCE_GROUP \</a:t>
            </a:r>
          </a:p>
          <a:p>
            <a:r>
              <a:rPr lang="en-US" dirty="0"/>
              <a:t>    --attach-</a:t>
            </a:r>
            <a:r>
              <a:rPr lang="en-US" dirty="0" err="1"/>
              <a:t>acr</a:t>
            </a:r>
            <a:r>
              <a:rPr lang="en-US" dirty="0"/>
              <a:t> $ACR_NAME</a:t>
            </a:r>
          </a:p>
        </p:txBody>
      </p:sp>
    </p:spTree>
    <p:extLst>
      <p:ext uri="{BB962C8B-B14F-4D97-AF65-F5344CB8AC3E}">
        <p14:creationId xmlns:p14="http://schemas.microsoft.com/office/powerpoint/2010/main" val="14126893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742-8FEC-4294-9AA6-D0B1D007EDA1}"/>
              </a:ext>
            </a:extLst>
          </p:cNvPr>
          <p:cNvSpPr>
            <a:spLocks noGrp="1"/>
          </p:cNvSpPr>
          <p:nvPr>
            <p:ph type="title"/>
          </p:nvPr>
        </p:nvSpPr>
        <p:spPr/>
        <p:txBody>
          <a:bodyPr/>
          <a:lstStyle/>
          <a:p>
            <a:r>
              <a:rPr lang="en-US" dirty="0"/>
              <a:t>Recreate </a:t>
            </a:r>
            <a:r>
              <a:rPr lang="en-US" dirty="0" err="1"/>
              <a:t>mongosecret</a:t>
            </a:r>
            <a:r>
              <a:rPr lang="en-US" dirty="0"/>
              <a:t> with namespace</a:t>
            </a:r>
          </a:p>
        </p:txBody>
      </p:sp>
      <p:sp>
        <p:nvSpPr>
          <p:cNvPr id="3" name="Text Placeholder 2">
            <a:extLst>
              <a:ext uri="{FF2B5EF4-FFF2-40B4-BE49-F238E27FC236}">
                <a16:creationId xmlns:a16="http://schemas.microsoft.com/office/drawing/2014/main" id="{D0818BDA-A4A5-4E12-8188-B491D7B1D83D}"/>
              </a:ext>
            </a:extLst>
          </p:cNvPr>
          <p:cNvSpPr>
            <a:spLocks noGrp="1"/>
          </p:cNvSpPr>
          <p:nvPr>
            <p:ph type="body" sz="quarter" idx="10"/>
          </p:nvPr>
        </p:nvSpPr>
        <p:spPr/>
        <p:txBody>
          <a:bodyPr>
            <a:normAutofit fontScale="77500" lnSpcReduction="20000"/>
          </a:bodyPr>
          <a:lstStyle/>
          <a:p>
            <a:r>
              <a:rPr lang="en-US" dirty="0"/>
              <a:t>echo "Creating namespace"</a:t>
            </a:r>
          </a:p>
          <a:p>
            <a:r>
              <a:rPr lang="en-US" dirty="0"/>
              <a:t>kubectl create namespace </a:t>
            </a:r>
            <a:r>
              <a:rPr lang="en-US" dirty="0" err="1"/>
              <a:t>ratingsapp</a:t>
            </a:r>
            <a:endParaRPr lang="en-US" dirty="0"/>
          </a:p>
          <a:p>
            <a:endParaRPr lang="en-US" dirty="0"/>
          </a:p>
          <a:p>
            <a:r>
              <a:rPr lang="en-US" dirty="0"/>
              <a:t>COSMOS_KEY=$(</a:t>
            </a:r>
            <a:r>
              <a:rPr lang="en-US" dirty="0" err="1"/>
              <a:t>az</a:t>
            </a:r>
            <a:r>
              <a:rPr lang="en-US" dirty="0"/>
              <a:t> </a:t>
            </a:r>
            <a:r>
              <a:rPr lang="en-US" dirty="0" err="1"/>
              <a:t>cosmosdb</a:t>
            </a:r>
            <a:r>
              <a:rPr lang="en-US" dirty="0"/>
              <a:t> list-connection-strings \</a:t>
            </a:r>
          </a:p>
          <a:p>
            <a:r>
              <a:rPr lang="en-US" dirty="0"/>
              <a:t>    --name $COSMOS_NAME \</a:t>
            </a:r>
          </a:p>
          <a:p>
            <a:r>
              <a:rPr lang="en-US" dirty="0"/>
              <a:t>    --resource-group $RESOURCE_GROUP \</a:t>
            </a:r>
          </a:p>
          <a:p>
            <a:r>
              <a:rPr lang="en-US" dirty="0"/>
              <a:t>    --query "</a:t>
            </a:r>
            <a:r>
              <a:rPr lang="en-US" dirty="0" err="1"/>
              <a:t>connectionStrings</a:t>
            </a:r>
            <a:r>
              <a:rPr lang="en-US" dirty="0"/>
              <a:t>[0].</a:t>
            </a:r>
            <a:r>
              <a:rPr lang="en-US" dirty="0" err="1"/>
              <a:t>connectionString</a:t>
            </a:r>
            <a:r>
              <a:rPr lang="en-US" dirty="0"/>
              <a:t>" | sed -r "s/\\\"//g" | sed -r "s/\?/</a:t>
            </a:r>
            <a:r>
              <a:rPr lang="en-US" dirty="0" err="1"/>
              <a:t>ratingsdb</a:t>
            </a:r>
            <a:r>
              <a:rPr lang="en-US" dirty="0"/>
              <a:t>\?/g")</a:t>
            </a:r>
          </a:p>
          <a:p>
            <a:r>
              <a:rPr lang="en-US" dirty="0"/>
              <a:t>echo "COSMOS_KEY: ${COSMOS_KEY}"</a:t>
            </a:r>
          </a:p>
          <a:p>
            <a:endParaRPr lang="en-US" dirty="0"/>
          </a:p>
          <a:p>
            <a:r>
              <a:rPr lang="en-US" dirty="0"/>
              <a:t>echo "Creating </a:t>
            </a:r>
            <a:r>
              <a:rPr lang="en-US" dirty="0" err="1"/>
              <a:t>mongosecret</a:t>
            </a:r>
            <a:r>
              <a:rPr lang="en-US" dirty="0"/>
              <a:t>..."</a:t>
            </a:r>
          </a:p>
          <a:p>
            <a:r>
              <a:rPr lang="en-US" dirty="0"/>
              <a:t>kubectl create secret generic </a:t>
            </a:r>
            <a:r>
              <a:rPr lang="en-US" dirty="0" err="1"/>
              <a:t>mongosecret</a:t>
            </a:r>
            <a:r>
              <a:rPr lang="en-US" dirty="0"/>
              <a:t> \</a:t>
            </a:r>
          </a:p>
          <a:p>
            <a:r>
              <a:rPr lang="en-US" dirty="0"/>
              <a:t>    --namespace </a:t>
            </a:r>
            <a:r>
              <a:rPr lang="en-US" dirty="0" err="1"/>
              <a:t>ratingsapp</a:t>
            </a:r>
            <a:r>
              <a:rPr lang="en-US" dirty="0"/>
              <a:t> \</a:t>
            </a:r>
          </a:p>
          <a:p>
            <a:r>
              <a:rPr lang="en-US" dirty="0"/>
              <a:t>    --from-literal=MONGOCONNECTION="${COSMOS_KEY}"</a:t>
            </a:r>
          </a:p>
        </p:txBody>
      </p:sp>
    </p:spTree>
    <p:extLst>
      <p:ext uri="{BB962C8B-B14F-4D97-AF65-F5344CB8AC3E}">
        <p14:creationId xmlns:p14="http://schemas.microsoft.com/office/powerpoint/2010/main" val="29587030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4536C-7A9B-44F9-A460-9414C3A8AC07}"/>
              </a:ext>
            </a:extLst>
          </p:cNvPr>
          <p:cNvSpPr>
            <a:spLocks noGrp="1"/>
          </p:cNvSpPr>
          <p:nvPr>
            <p:ph type="title"/>
          </p:nvPr>
        </p:nvSpPr>
        <p:spPr/>
        <p:txBody>
          <a:bodyPr/>
          <a:lstStyle/>
          <a:p>
            <a:r>
              <a:rPr lang="en-IE" dirty="0"/>
              <a:t>Reminder</a:t>
            </a:r>
          </a:p>
        </p:txBody>
      </p:sp>
      <p:sp>
        <p:nvSpPr>
          <p:cNvPr id="5" name="Rectangle 4">
            <a:extLst>
              <a:ext uri="{FF2B5EF4-FFF2-40B4-BE49-F238E27FC236}">
                <a16:creationId xmlns:a16="http://schemas.microsoft.com/office/drawing/2014/main" id="{C7C07726-A685-48B5-B6E7-5C393EDF8273}"/>
              </a:ext>
            </a:extLst>
          </p:cNvPr>
          <p:cNvSpPr/>
          <p:nvPr/>
        </p:nvSpPr>
        <p:spPr>
          <a:xfrm>
            <a:off x="4981828" y="2355830"/>
            <a:ext cx="6517553" cy="1754326"/>
          </a:xfrm>
          <a:prstGeom prst="rect">
            <a:avLst/>
          </a:prstGeom>
          <a:noFill/>
        </p:spPr>
        <p:txBody>
          <a:bodyPr wrap="none" lIns="91440" tIns="45720" rIns="91440" bIns="45720">
            <a:spAutoFit/>
          </a:bodyPr>
          <a:lstStyle/>
          <a:p>
            <a:r>
              <a:rPr lang="en-US" sz="5400" dirty="0">
                <a:ln w="0"/>
                <a:effectLst>
                  <a:outerShdw blurRad="38100" dist="19050" dir="2700000" algn="tl" rotWithShape="0">
                    <a:schemeClr val="dk1">
                      <a:alpha val="40000"/>
                    </a:schemeClr>
                  </a:outerShdw>
                </a:effectLst>
              </a:rPr>
              <a:t>Please complete the </a:t>
            </a:r>
            <a:br>
              <a:rPr lang="en-US" sz="5400" dirty="0">
                <a:ln w="0"/>
                <a:effectLst>
                  <a:outerShdw blurRad="38100" dist="19050" dir="2700000" algn="tl" rotWithShape="0">
                    <a:schemeClr val="dk1">
                      <a:alpha val="40000"/>
                    </a:schemeClr>
                  </a:outerShdw>
                </a:effectLst>
              </a:rPr>
            </a:br>
            <a:r>
              <a:rPr lang="en-US" sz="5400" dirty="0">
                <a:ln w="0"/>
                <a:effectLst>
                  <a:outerShdw blurRad="38100" dist="19050" dir="2700000" algn="tl" rotWithShape="0">
                    <a:schemeClr val="dk1">
                      <a:alpha val="40000"/>
                    </a:schemeClr>
                  </a:outerShdw>
                </a:effectLst>
              </a:rPr>
              <a:t>feedback survey</a:t>
            </a:r>
          </a:p>
        </p:txBody>
      </p:sp>
      <p:pic>
        <p:nvPicPr>
          <p:cNvPr id="6" name="Picture 5">
            <a:extLst>
              <a:ext uri="{FF2B5EF4-FFF2-40B4-BE49-F238E27FC236}">
                <a16:creationId xmlns:a16="http://schemas.microsoft.com/office/drawing/2014/main" id="{FDC55F14-5686-4F1F-948B-D88A7D7AF907}"/>
              </a:ext>
            </a:extLst>
          </p:cNvPr>
          <p:cNvPicPr>
            <a:picLocks noChangeAspect="1"/>
          </p:cNvPicPr>
          <p:nvPr/>
        </p:nvPicPr>
        <p:blipFill>
          <a:blip r:embed="rId2"/>
          <a:stretch>
            <a:fillRect/>
          </a:stretch>
        </p:blipFill>
        <p:spPr>
          <a:xfrm>
            <a:off x="510922" y="2023344"/>
            <a:ext cx="4282047" cy="2588661"/>
          </a:xfrm>
          <a:prstGeom prst="rect">
            <a:avLst/>
          </a:prstGeom>
        </p:spPr>
      </p:pic>
    </p:spTree>
    <p:extLst>
      <p:ext uri="{BB962C8B-B14F-4D97-AF65-F5344CB8AC3E}">
        <p14:creationId xmlns:p14="http://schemas.microsoft.com/office/powerpoint/2010/main" val="2367788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22D-6A42-4FF7-8D2C-05E3549ACE0A}"/>
              </a:ext>
            </a:extLst>
          </p:cNvPr>
          <p:cNvSpPr>
            <a:spLocks noGrp="1"/>
          </p:cNvSpPr>
          <p:nvPr>
            <p:ph type="title"/>
          </p:nvPr>
        </p:nvSpPr>
        <p:spPr/>
        <p:txBody>
          <a:bodyPr/>
          <a:lstStyle/>
          <a:p>
            <a:r>
              <a:rPr lang="en-US" dirty="0"/>
              <a:t>Deploy app to new namespace</a:t>
            </a:r>
          </a:p>
        </p:txBody>
      </p:sp>
      <p:sp>
        <p:nvSpPr>
          <p:cNvPr id="3" name="Text Placeholder 2">
            <a:extLst>
              <a:ext uri="{FF2B5EF4-FFF2-40B4-BE49-F238E27FC236}">
                <a16:creationId xmlns:a16="http://schemas.microsoft.com/office/drawing/2014/main" id="{8DEDE173-70C7-4A2D-8F55-AB607416F8D2}"/>
              </a:ext>
            </a:extLst>
          </p:cNvPr>
          <p:cNvSpPr>
            <a:spLocks noGrp="1"/>
          </p:cNvSpPr>
          <p:nvPr>
            <p:ph type="body" sz="quarter" idx="10"/>
          </p:nvPr>
        </p:nvSpPr>
        <p:spPr/>
        <p:txBody>
          <a:bodyPr>
            <a:normAutofit fontScale="25000" lnSpcReduction="20000"/>
          </a:bodyPr>
          <a:lstStyle/>
          <a:p>
            <a:r>
              <a:rPr lang="en-US" dirty="0" err="1"/>
              <a:t>wget</a:t>
            </a:r>
            <a:r>
              <a:rPr lang="en-US" dirty="0"/>
              <a:t> https://raw.githubusercontent.com/opsgility/lab-support-public/master/akschallenge/ratingsapp/ratings-api-deployment.yaml</a:t>
            </a:r>
          </a:p>
          <a:p>
            <a:r>
              <a:rPr lang="en-US" dirty="0" err="1"/>
              <a:t>wget</a:t>
            </a:r>
            <a:r>
              <a:rPr lang="en-US" dirty="0"/>
              <a:t> https://raw.githubusercontent.com/opsgility/lab-support-public/master/akschallenge/ratingsapp/ratings-api-service.yaml</a:t>
            </a:r>
          </a:p>
          <a:p>
            <a:r>
              <a:rPr lang="en-US" dirty="0" err="1"/>
              <a:t>wget</a:t>
            </a:r>
            <a:r>
              <a:rPr lang="en-US" dirty="0"/>
              <a:t> https://raw.githubusercontent.com/opsgility/lab-support-public/master/akschallenge/ratingsapp/ratings-web-deployment.yaml</a:t>
            </a:r>
          </a:p>
          <a:p>
            <a:r>
              <a:rPr lang="en-US" dirty="0" err="1"/>
              <a:t>wget</a:t>
            </a:r>
            <a:r>
              <a:rPr lang="en-US" dirty="0"/>
              <a:t> https://raw.githubusercontent.com/opsgility/lab-support-public/master/akschallenge/ratingsapp/ratings-web-service.yaml</a:t>
            </a:r>
          </a:p>
          <a:p>
            <a:endParaRPr lang="en-US" dirty="0"/>
          </a:p>
          <a:p>
            <a:r>
              <a:rPr lang="en-US" dirty="0"/>
              <a:t>echo "Update ACR_NAME in ratings-</a:t>
            </a:r>
            <a:r>
              <a:rPr lang="en-US" dirty="0" err="1"/>
              <a:t>api</a:t>
            </a:r>
            <a:r>
              <a:rPr lang="en-US" dirty="0"/>
              <a:t>-</a:t>
            </a:r>
            <a:r>
              <a:rPr lang="en-US" dirty="0" err="1"/>
              <a:t>deployment.yaml</a:t>
            </a:r>
            <a:r>
              <a:rPr lang="en-US" dirty="0"/>
              <a:t>..."</a:t>
            </a:r>
          </a:p>
          <a:p>
            <a:r>
              <a:rPr lang="en-US" dirty="0"/>
              <a:t>sed -</a:t>
            </a:r>
            <a:r>
              <a:rPr lang="en-US" dirty="0" err="1"/>
              <a:t>i</a:t>
            </a:r>
            <a:r>
              <a:rPr lang="en-US" dirty="0"/>
              <a:t> "s/ACR_NAME/${ACR_NAME}/g" ratings-</a:t>
            </a:r>
            <a:r>
              <a:rPr lang="en-US" dirty="0" err="1"/>
              <a:t>api</a:t>
            </a:r>
            <a:r>
              <a:rPr lang="en-US" dirty="0"/>
              <a:t>-</a:t>
            </a:r>
            <a:r>
              <a:rPr lang="en-US" dirty="0" err="1"/>
              <a:t>deployment.yaml</a:t>
            </a:r>
            <a:endParaRPr lang="en-US" dirty="0"/>
          </a:p>
          <a:p>
            <a:endParaRPr lang="en-US" dirty="0"/>
          </a:p>
          <a:p>
            <a:r>
              <a:rPr lang="en-US" dirty="0"/>
              <a:t>echo "Deploying ratings-</a:t>
            </a:r>
            <a:r>
              <a:rPr lang="en-US" dirty="0" err="1"/>
              <a:t>api</a:t>
            </a:r>
            <a:r>
              <a:rPr lang="en-US" dirty="0"/>
              <a:t>..."</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a:t>
            </a:r>
            <a:r>
              <a:rPr lang="en-US" dirty="0" err="1"/>
              <a:t>api</a:t>
            </a:r>
            <a:endParaRPr lang="en-US" dirty="0"/>
          </a:p>
          <a:p>
            <a:endParaRPr lang="en-US" dirty="0"/>
          </a:p>
          <a:p>
            <a:r>
              <a:rPr lang="en-US" dirty="0"/>
              <a:t>echo "Deploying ratings-</a:t>
            </a:r>
            <a:r>
              <a:rPr lang="en-US" dirty="0" err="1"/>
              <a:t>api</a:t>
            </a:r>
            <a:r>
              <a:rPr lang="en-US" dirty="0"/>
              <a:t> service..."</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service.yaml</a:t>
            </a:r>
            <a:endParaRPr lang="en-US" dirty="0"/>
          </a:p>
          <a:p>
            <a:endParaRPr lang="en-US" dirty="0"/>
          </a:p>
          <a:p>
            <a:r>
              <a:rPr lang="en-US" dirty="0"/>
              <a:t>kubectl get endpoints ratings-</a:t>
            </a:r>
            <a:r>
              <a:rPr lang="en-US" dirty="0" err="1"/>
              <a:t>api</a:t>
            </a:r>
            <a:endParaRPr lang="en-US" dirty="0"/>
          </a:p>
          <a:p>
            <a:endParaRPr lang="en-US" dirty="0"/>
          </a:p>
          <a:p>
            <a:r>
              <a:rPr lang="en-US" dirty="0"/>
              <a:t>echo "Update ACR_NAME in ratings-web-</a:t>
            </a:r>
            <a:r>
              <a:rPr lang="en-US" dirty="0" err="1"/>
              <a:t>deployment.yaml</a:t>
            </a:r>
            <a:r>
              <a:rPr lang="en-US" dirty="0"/>
              <a:t>..."</a:t>
            </a:r>
          </a:p>
          <a:p>
            <a:r>
              <a:rPr lang="en-US" dirty="0"/>
              <a:t>sed -</a:t>
            </a:r>
            <a:r>
              <a:rPr lang="en-US" dirty="0" err="1"/>
              <a:t>i</a:t>
            </a:r>
            <a:r>
              <a:rPr lang="en-US" dirty="0"/>
              <a:t> "s/ACR_NAME/${ACR_NAME}/g" ratings-web-</a:t>
            </a:r>
            <a:r>
              <a:rPr lang="en-US" dirty="0" err="1"/>
              <a:t>deployment.yaml</a:t>
            </a:r>
            <a:endParaRPr lang="en-US" dirty="0"/>
          </a:p>
          <a:p>
            <a:endParaRPr lang="en-US" dirty="0"/>
          </a:p>
          <a:p>
            <a:r>
              <a:rPr lang="en-US" dirty="0"/>
              <a:t>echo "Deploying ratings-web..."</a:t>
            </a:r>
          </a:p>
          <a:p>
            <a:r>
              <a:rPr lang="en-US" dirty="0"/>
              <a:t>kubectl apply \</a:t>
            </a:r>
          </a:p>
          <a:p>
            <a:r>
              <a:rPr lang="en-US" dirty="0"/>
              <a:t>    --namespace </a:t>
            </a:r>
            <a:r>
              <a:rPr lang="en-US" dirty="0" err="1"/>
              <a:t>ratingsapp</a:t>
            </a:r>
            <a:r>
              <a:rPr lang="en-US" dirty="0"/>
              <a:t> \</a:t>
            </a:r>
          </a:p>
          <a:p>
            <a:r>
              <a:rPr lang="en-US" dirty="0"/>
              <a:t>    -f ratings-web-</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ratings-web</a:t>
            </a:r>
          </a:p>
          <a:p>
            <a:endParaRPr lang="en-US" dirty="0"/>
          </a:p>
          <a:p>
            <a:r>
              <a:rPr lang="en-US" dirty="0"/>
              <a:t>echo "Update RATINGS_WEB_DNS_NAME in ratings-web-</a:t>
            </a:r>
            <a:r>
              <a:rPr lang="en-US" dirty="0" err="1"/>
              <a:t>service.yaml</a:t>
            </a:r>
            <a:r>
              <a:rPr lang="en-US" dirty="0"/>
              <a:t>..."</a:t>
            </a:r>
          </a:p>
          <a:p>
            <a:r>
              <a:rPr lang="en-US" dirty="0"/>
              <a:t>sed -</a:t>
            </a:r>
            <a:r>
              <a:rPr lang="en-US" dirty="0" err="1"/>
              <a:t>i</a:t>
            </a:r>
            <a:r>
              <a:rPr lang="en-US" dirty="0"/>
              <a:t> "s/RATINGS_WEB_DNS_NAME/${RATINGS_WEB_DNS_NAME}/g" ratings-web-</a:t>
            </a:r>
            <a:r>
              <a:rPr lang="en-US" dirty="0" err="1"/>
              <a:t>service.yaml</a:t>
            </a:r>
            <a:endParaRPr lang="en-US" dirty="0"/>
          </a:p>
          <a:p>
            <a:endParaRPr lang="en-US" dirty="0"/>
          </a:p>
          <a:p>
            <a:r>
              <a:rPr lang="en-US" dirty="0"/>
              <a:t>echo "Deploying ratings-web service..."</a:t>
            </a:r>
          </a:p>
          <a:p>
            <a:r>
              <a:rPr lang="en-US" dirty="0"/>
              <a:t>kubectl apply \</a:t>
            </a:r>
          </a:p>
          <a:p>
            <a:r>
              <a:rPr lang="en-US" dirty="0"/>
              <a:t>    --namespace </a:t>
            </a:r>
            <a:r>
              <a:rPr lang="en-US" dirty="0" err="1"/>
              <a:t>ratingsapp</a:t>
            </a:r>
            <a:r>
              <a:rPr lang="en-US" dirty="0"/>
              <a:t> \</a:t>
            </a:r>
          </a:p>
          <a:p>
            <a:r>
              <a:rPr lang="en-US" dirty="0"/>
              <a:t>    -f ratings-web-</a:t>
            </a:r>
            <a:r>
              <a:rPr lang="en-US" dirty="0" err="1"/>
              <a:t>service.yaml</a:t>
            </a:r>
            <a:endParaRPr lang="en-US" dirty="0"/>
          </a:p>
        </p:txBody>
      </p:sp>
    </p:spTree>
    <p:extLst>
      <p:ext uri="{BB962C8B-B14F-4D97-AF65-F5344CB8AC3E}">
        <p14:creationId xmlns:p14="http://schemas.microsoft.com/office/powerpoint/2010/main" val="3249258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45F1-7EAD-4204-B028-F1C38403BAF0}"/>
              </a:ext>
            </a:extLst>
          </p:cNvPr>
          <p:cNvSpPr>
            <a:spLocks noGrp="1"/>
          </p:cNvSpPr>
          <p:nvPr>
            <p:ph type="title"/>
          </p:nvPr>
        </p:nvSpPr>
        <p:spPr/>
        <p:txBody>
          <a:bodyPr/>
          <a:lstStyle/>
          <a:p>
            <a:r>
              <a:rPr lang="en-US" dirty="0"/>
              <a:t>Add group RBAC</a:t>
            </a:r>
          </a:p>
        </p:txBody>
      </p:sp>
      <p:sp>
        <p:nvSpPr>
          <p:cNvPr id="3" name="Text Placeholder 2">
            <a:extLst>
              <a:ext uri="{FF2B5EF4-FFF2-40B4-BE49-F238E27FC236}">
                <a16:creationId xmlns:a16="http://schemas.microsoft.com/office/drawing/2014/main" id="{CB00E586-09B5-4AC2-9C47-2115E7C0C029}"/>
              </a:ext>
            </a:extLst>
          </p:cNvPr>
          <p:cNvSpPr>
            <a:spLocks noGrp="1"/>
          </p:cNvSpPr>
          <p:nvPr>
            <p:ph type="body" sz="quarter" idx="10"/>
          </p:nvPr>
        </p:nvSpPr>
        <p:spPr/>
        <p:txBody>
          <a:bodyPr>
            <a:normAutofit fontScale="40000" lnSpcReduction="20000"/>
          </a:bodyPr>
          <a:lstStyle/>
          <a:p>
            <a:r>
              <a:rPr lang="en-US" dirty="0"/>
              <a:t>GROUP_ID=$(</a:t>
            </a:r>
            <a:r>
              <a:rPr lang="en-US" dirty="0" err="1"/>
              <a:t>az</a:t>
            </a:r>
            <a:r>
              <a:rPr lang="en-US" dirty="0"/>
              <a:t> ad group show -g "Fruit Smashers Smooth Devs" --query </a:t>
            </a:r>
            <a:r>
              <a:rPr lang="en-US" dirty="0" err="1"/>
              <a:t>objectId</a:t>
            </a:r>
            <a:r>
              <a:rPr lang="en-US" dirty="0"/>
              <a:t> -o </a:t>
            </a:r>
            <a:r>
              <a:rPr lang="en-US" dirty="0" err="1"/>
              <a:t>tsv</a:t>
            </a:r>
            <a:r>
              <a:rPr lang="en-US" dirty="0"/>
              <a:t>)</a:t>
            </a:r>
          </a:p>
          <a:p>
            <a:endParaRPr lang="en-US" dirty="0"/>
          </a:p>
          <a:p>
            <a:r>
              <a:rPr lang="en-US" dirty="0"/>
              <a:t># Create a new role</a:t>
            </a:r>
          </a:p>
          <a:p>
            <a:r>
              <a:rPr lang="en-US" dirty="0" err="1"/>
              <a:t>apiVersion</a:t>
            </a:r>
            <a:r>
              <a:rPr lang="en-US" dirty="0"/>
              <a:t>: rbac.authorization.k8s.io/v1</a:t>
            </a:r>
          </a:p>
          <a:p>
            <a:r>
              <a:rPr lang="en-US" dirty="0"/>
              <a:t>kind: Role</a:t>
            </a:r>
          </a:p>
          <a:p>
            <a:r>
              <a:rPr lang="en-US" dirty="0"/>
              <a:t>metadata:</a:t>
            </a:r>
          </a:p>
          <a:p>
            <a:r>
              <a:rPr lang="en-US" dirty="0"/>
              <a:t>  namespace: </a:t>
            </a:r>
            <a:r>
              <a:rPr lang="en-US" dirty="0" err="1"/>
              <a:t>ratingsapp</a:t>
            </a:r>
            <a:endParaRPr lang="en-US" dirty="0"/>
          </a:p>
          <a:p>
            <a:r>
              <a:rPr lang="en-US" dirty="0"/>
              <a:t>  name: </a:t>
            </a:r>
            <a:r>
              <a:rPr lang="en-US" dirty="0" err="1"/>
              <a:t>ratingsappdeveloper</a:t>
            </a:r>
            <a:endParaRPr lang="en-US" dirty="0"/>
          </a:p>
          <a:p>
            <a:r>
              <a:rPr lang="en-US" dirty="0"/>
              <a:t>rules:</a:t>
            </a:r>
          </a:p>
          <a:p>
            <a:r>
              <a:rPr lang="en-US" dirty="0"/>
              <a:t>- </a:t>
            </a:r>
            <a:r>
              <a:rPr lang="en-US" dirty="0" err="1"/>
              <a:t>apiGroups</a:t>
            </a:r>
            <a:r>
              <a:rPr lang="en-US" dirty="0"/>
              <a:t>: [""] # "" indicates the core API group</a:t>
            </a:r>
          </a:p>
          <a:p>
            <a:r>
              <a:rPr lang="en-US" dirty="0"/>
              <a:t>  resources: ["deployments", "</a:t>
            </a:r>
            <a:r>
              <a:rPr lang="en-US" dirty="0" err="1"/>
              <a:t>replicasets</a:t>
            </a:r>
            <a:r>
              <a:rPr lang="en-US" dirty="0"/>
              <a:t>", "services", "endpoints", "pods"]</a:t>
            </a:r>
          </a:p>
          <a:p>
            <a:r>
              <a:rPr lang="en-US" dirty="0"/>
              <a:t>  verbs: ["*"]</a:t>
            </a:r>
          </a:p>
          <a:p>
            <a:endParaRPr lang="en-US" dirty="0"/>
          </a:p>
          <a:p>
            <a:r>
              <a:rPr lang="en-US" dirty="0"/>
              <a:t># YAML</a:t>
            </a:r>
          </a:p>
          <a:p>
            <a:r>
              <a:rPr lang="en-US" dirty="0" err="1"/>
              <a:t>apiVersion</a:t>
            </a:r>
            <a:r>
              <a:rPr lang="en-US" dirty="0"/>
              <a:t>: rbac.authorization.k8s.io/v1</a:t>
            </a:r>
          </a:p>
          <a:p>
            <a:r>
              <a:rPr lang="en-US" dirty="0"/>
              <a:t>kind: </a:t>
            </a:r>
            <a:r>
              <a:rPr lang="en-US" dirty="0" err="1"/>
              <a:t>RoleBinding</a:t>
            </a:r>
            <a:endParaRPr lang="en-US" dirty="0"/>
          </a:p>
          <a:p>
            <a:r>
              <a:rPr lang="en-US" dirty="0"/>
              <a:t>metadata:</a:t>
            </a:r>
          </a:p>
          <a:p>
            <a:r>
              <a:rPr lang="en-US" dirty="0"/>
              <a:t> namespace: </a:t>
            </a:r>
            <a:r>
              <a:rPr lang="en-US" dirty="0" err="1"/>
              <a:t>ratingsapp</a:t>
            </a:r>
            <a:endParaRPr lang="en-US" dirty="0"/>
          </a:p>
          <a:p>
            <a:r>
              <a:rPr lang="en-US" dirty="0"/>
              <a:t> name: </a:t>
            </a:r>
            <a:r>
              <a:rPr lang="en-US" dirty="0" err="1"/>
              <a:t>ratingsappdeveloper</a:t>
            </a:r>
            <a:r>
              <a:rPr lang="en-US" dirty="0"/>
              <a:t>-binding</a:t>
            </a:r>
          </a:p>
          <a:p>
            <a:r>
              <a:rPr lang="en-US" dirty="0" err="1"/>
              <a:t>roleRef</a:t>
            </a:r>
            <a:r>
              <a:rPr lang="en-US" dirty="0"/>
              <a:t>:</a:t>
            </a:r>
          </a:p>
          <a:p>
            <a:r>
              <a:rPr lang="en-US" dirty="0"/>
              <a:t> </a:t>
            </a:r>
            <a:r>
              <a:rPr lang="en-US" dirty="0" err="1"/>
              <a:t>apiGroup</a:t>
            </a:r>
            <a:r>
              <a:rPr lang="en-US" dirty="0"/>
              <a:t>: rbac.authorization.k8s.io</a:t>
            </a:r>
          </a:p>
          <a:p>
            <a:r>
              <a:rPr lang="en-US" dirty="0"/>
              <a:t> kind: Role</a:t>
            </a:r>
          </a:p>
          <a:p>
            <a:r>
              <a:rPr lang="en-US" dirty="0"/>
              <a:t> name: </a:t>
            </a:r>
            <a:r>
              <a:rPr lang="en-US" dirty="0" err="1"/>
              <a:t>ratingsappdeveloper</a:t>
            </a:r>
            <a:endParaRPr lang="en-US" dirty="0"/>
          </a:p>
          <a:p>
            <a:r>
              <a:rPr lang="en-US" dirty="0"/>
              <a:t>subjects:</a:t>
            </a:r>
          </a:p>
          <a:p>
            <a:r>
              <a:rPr lang="en-US" dirty="0"/>
              <a:t>- </a:t>
            </a:r>
            <a:r>
              <a:rPr lang="en-US" dirty="0" err="1"/>
              <a:t>apiGroup</a:t>
            </a:r>
            <a:r>
              <a:rPr lang="en-US" dirty="0"/>
              <a:t>: rbac.authorization.k8s.io</a:t>
            </a:r>
          </a:p>
          <a:p>
            <a:r>
              <a:rPr lang="en-US" dirty="0"/>
              <a:t>  kind: Group</a:t>
            </a:r>
          </a:p>
          <a:p>
            <a:r>
              <a:rPr lang="en-US" dirty="0"/>
              <a:t>  name: "&lt;GROUP_ID&gt;"</a:t>
            </a:r>
          </a:p>
        </p:txBody>
      </p:sp>
    </p:spTree>
    <p:extLst>
      <p:ext uri="{BB962C8B-B14F-4D97-AF65-F5344CB8AC3E}">
        <p14:creationId xmlns:p14="http://schemas.microsoft.com/office/powerpoint/2010/main" val="3197203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4764381"/>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Role/</a:t>
            </a:r>
            <a:r>
              <a:rPr lang="en-US" dirty="0" err="1"/>
              <a:t>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B5BC1-A5A9-4C78-AE45-D378590E39C2}"/>
              </a:ext>
            </a:extLst>
          </p:cNvPr>
          <p:cNvSpPr>
            <a:spLocks noGrp="1"/>
          </p:cNvSpPr>
          <p:nvPr>
            <p:ph type="title"/>
          </p:nvPr>
        </p:nvSpPr>
        <p:spPr/>
        <p:txBody>
          <a:bodyPr/>
          <a:lstStyle/>
          <a:p>
            <a:r>
              <a:rPr lang="en-US" dirty="0"/>
              <a:t>Create a new </a:t>
            </a:r>
            <a:r>
              <a:rPr lang="en-US" dirty="0" err="1"/>
              <a:t>nodepool</a:t>
            </a:r>
            <a:endParaRPr lang="en-US" dirty="0"/>
          </a:p>
        </p:txBody>
      </p:sp>
      <p:sp>
        <p:nvSpPr>
          <p:cNvPr id="5" name="Text Placeholder 4">
            <a:extLst>
              <a:ext uri="{FF2B5EF4-FFF2-40B4-BE49-F238E27FC236}">
                <a16:creationId xmlns:a16="http://schemas.microsoft.com/office/drawing/2014/main" id="{F97AF4C5-B5DE-4F25-8732-F7F5328FD99A}"/>
              </a:ext>
            </a:extLst>
          </p:cNvPr>
          <p:cNvSpPr>
            <a:spLocks noGrp="1"/>
          </p:cNvSpPr>
          <p:nvPr>
            <p:ph type="body" sz="quarter" idx="10"/>
          </p:nvPr>
        </p:nvSpPr>
        <p:spPr/>
        <p:txBody>
          <a:bodyPr/>
          <a:lstStyle/>
          <a:p>
            <a:r>
              <a:rPr lang="en-US" dirty="0"/>
              <a:t>echo "Adding node pool guestbook to cluster $AKS_CLUSTER_NAME..."</a:t>
            </a:r>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$AKS_CLUSTER_NAME \</a:t>
            </a:r>
          </a:p>
          <a:p>
            <a:r>
              <a:rPr lang="en-US" dirty="0"/>
              <a:t>    --name guestbook \</a:t>
            </a:r>
          </a:p>
          <a:p>
            <a:r>
              <a:rPr lang="en-US" dirty="0"/>
              <a:t>    --resource-group $RESOURCE_GROUP \</a:t>
            </a:r>
          </a:p>
          <a:p>
            <a:r>
              <a:rPr lang="en-US" dirty="0"/>
              <a:t>    --mode User \</a:t>
            </a:r>
          </a:p>
          <a:p>
            <a:r>
              <a:rPr lang="en-US" dirty="0"/>
              <a:t>    --node-count 2 \</a:t>
            </a:r>
          </a:p>
          <a:p>
            <a:r>
              <a:rPr lang="en-US" dirty="0"/>
              <a:t>    --node-taints pool=</a:t>
            </a:r>
            <a:r>
              <a:rPr lang="en-US" dirty="0" err="1"/>
              <a:t>guestbook:NoSchedule</a:t>
            </a:r>
            <a:endParaRPr lang="en-US" dirty="0"/>
          </a:p>
        </p:txBody>
      </p:sp>
    </p:spTree>
    <p:extLst>
      <p:ext uri="{BB962C8B-B14F-4D97-AF65-F5344CB8AC3E}">
        <p14:creationId xmlns:p14="http://schemas.microsoft.com/office/powerpoint/2010/main" val="29263928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49A-C080-494F-B1E8-39DCB670DB5D}"/>
              </a:ext>
            </a:extLst>
          </p:cNvPr>
          <p:cNvSpPr>
            <a:spLocks noGrp="1"/>
          </p:cNvSpPr>
          <p:nvPr>
            <p:ph type="title"/>
          </p:nvPr>
        </p:nvSpPr>
        <p:spPr/>
        <p:txBody>
          <a:bodyPr/>
          <a:lstStyle/>
          <a:p>
            <a:r>
              <a:rPr lang="en-US" dirty="0"/>
              <a:t>Update for tolerations</a:t>
            </a:r>
          </a:p>
        </p:txBody>
      </p:sp>
      <p:sp>
        <p:nvSpPr>
          <p:cNvPr id="3" name="Text Placeholder 2">
            <a:extLst>
              <a:ext uri="{FF2B5EF4-FFF2-40B4-BE49-F238E27FC236}">
                <a16:creationId xmlns:a16="http://schemas.microsoft.com/office/drawing/2014/main" id="{F1C35EBB-6146-4EDC-A63B-BF606BEAC93C}"/>
              </a:ext>
            </a:extLst>
          </p:cNvPr>
          <p:cNvSpPr>
            <a:spLocks noGrp="1"/>
          </p:cNvSpPr>
          <p:nvPr>
            <p:ph type="body" sz="quarter" idx="10"/>
          </p:nvPr>
        </p:nvSpPr>
        <p:spPr/>
        <p:txBody>
          <a:bodyPr>
            <a:normAutofit fontScale="32500" lnSpcReduction="20000"/>
          </a:bodyPr>
          <a:lstStyle/>
          <a:p>
            <a:r>
              <a:rPr lang="en-US" dirty="0" err="1"/>
              <a:t>apiVersion</a:t>
            </a:r>
            <a:r>
              <a:rPr lang="en-US" dirty="0"/>
              <a:t>: apps/v1 # for versions before 1.9.0 use apps/v1beta2</a:t>
            </a:r>
          </a:p>
          <a:p>
            <a:r>
              <a:rPr lang="en-US" dirty="0"/>
              <a:t>kind: Deployment</a:t>
            </a:r>
          </a:p>
          <a:p>
            <a:r>
              <a:rPr lang="en-US" dirty="0"/>
              <a:t>metadata:</a:t>
            </a:r>
          </a:p>
          <a:p>
            <a:r>
              <a:rPr lang="en-US" dirty="0"/>
              <a:t>  name: </a:t>
            </a:r>
            <a:r>
              <a:rPr lang="en-US" dirty="0" err="1"/>
              <a:t>redis</a:t>
            </a:r>
            <a:r>
              <a:rPr lang="en-US" dirty="0"/>
              <a:t>-master</a:t>
            </a:r>
          </a:p>
          <a:p>
            <a:r>
              <a:rPr lang="en-US" dirty="0"/>
              <a:t>  labels:</a:t>
            </a:r>
          </a:p>
          <a:p>
            <a:r>
              <a:rPr lang="en-US" dirty="0"/>
              <a:t>    app: </a:t>
            </a:r>
            <a:r>
              <a:rPr lang="en-US" dirty="0" err="1"/>
              <a:t>redis</a:t>
            </a:r>
            <a:endParaRPr lang="en-US" dirty="0"/>
          </a:p>
          <a:p>
            <a:r>
              <a:rPr lang="en-US" dirty="0"/>
              <a:t>spec:</a:t>
            </a:r>
          </a:p>
          <a:p>
            <a:r>
              <a:rPr lang="en-US" dirty="0"/>
              <a:t>  selector:</a:t>
            </a:r>
          </a:p>
          <a:p>
            <a:r>
              <a:rPr lang="en-US" dirty="0"/>
              <a:t>    </a:t>
            </a:r>
            <a:r>
              <a:rPr lang="en-US" dirty="0" err="1"/>
              <a:t>matchLabels</a:t>
            </a:r>
            <a:r>
              <a:rPr lang="en-US" dirty="0"/>
              <a:t>:</a:t>
            </a:r>
          </a:p>
          <a:p>
            <a:r>
              <a:rPr lang="en-US" dirty="0"/>
              <a:t>      app: </a:t>
            </a:r>
            <a:r>
              <a:rPr lang="en-US" dirty="0" err="1"/>
              <a:t>redis</a:t>
            </a:r>
            <a:endParaRPr lang="en-US" dirty="0"/>
          </a:p>
          <a:p>
            <a:r>
              <a:rPr lang="en-US" dirty="0"/>
              <a:t>      role: master</a:t>
            </a:r>
          </a:p>
          <a:p>
            <a:r>
              <a:rPr lang="en-US" dirty="0"/>
              <a:t>      tier: backend</a:t>
            </a:r>
          </a:p>
          <a:p>
            <a:r>
              <a:rPr lang="en-US" dirty="0"/>
              <a:t>  replicas: 1</a:t>
            </a:r>
          </a:p>
          <a:p>
            <a:r>
              <a:rPr lang="en-US" dirty="0"/>
              <a:t>  template:</a:t>
            </a:r>
          </a:p>
          <a:p>
            <a:r>
              <a:rPr lang="en-US" dirty="0"/>
              <a:t>    metadata:</a:t>
            </a:r>
          </a:p>
          <a:p>
            <a:r>
              <a:rPr lang="en-US" dirty="0"/>
              <a:t>      labels:</a:t>
            </a:r>
          </a:p>
          <a:p>
            <a:r>
              <a:rPr lang="en-US" dirty="0"/>
              <a:t>        app: </a:t>
            </a:r>
            <a:r>
              <a:rPr lang="en-US" dirty="0" err="1"/>
              <a:t>redis</a:t>
            </a:r>
            <a:endParaRPr lang="en-US" dirty="0"/>
          </a:p>
          <a:p>
            <a:r>
              <a:rPr lang="en-US" dirty="0"/>
              <a:t>        role: master</a:t>
            </a:r>
          </a:p>
          <a:p>
            <a:r>
              <a:rPr lang="en-US" dirty="0"/>
              <a:t>        tier: backend</a:t>
            </a:r>
          </a:p>
          <a:p>
            <a:r>
              <a:rPr lang="en-US" dirty="0"/>
              <a:t>    spec:</a:t>
            </a:r>
          </a:p>
          <a:p>
            <a:r>
              <a:rPr lang="en-US" dirty="0"/>
              <a:t>      containers:</a:t>
            </a:r>
          </a:p>
          <a:p>
            <a:r>
              <a:rPr lang="en-US" dirty="0"/>
              <a:t>      - name: master</a:t>
            </a:r>
          </a:p>
          <a:p>
            <a:r>
              <a:rPr lang="en-US" dirty="0"/>
              <a:t>        image: k8s.gcr.io/redis:e2e  # or just image: </a:t>
            </a:r>
            <a:r>
              <a:rPr lang="en-US" dirty="0" err="1"/>
              <a:t>redis</a:t>
            </a:r>
            <a:endParaRPr lang="en-US" dirty="0"/>
          </a:p>
          <a:p>
            <a:r>
              <a:rPr lang="en-US" dirty="0"/>
              <a:t>        resources:</a:t>
            </a:r>
          </a:p>
          <a:p>
            <a:r>
              <a:rPr lang="en-US" dirty="0"/>
              <a:t>          requests:</a:t>
            </a:r>
          </a:p>
          <a:p>
            <a:r>
              <a:rPr lang="en-US" dirty="0"/>
              <a:t>            </a:t>
            </a:r>
            <a:r>
              <a:rPr lang="en-US" dirty="0" err="1"/>
              <a:t>cpu</a:t>
            </a:r>
            <a:r>
              <a:rPr lang="en-US" dirty="0"/>
              <a:t>: 100m</a:t>
            </a:r>
          </a:p>
          <a:p>
            <a:r>
              <a:rPr lang="en-US" dirty="0"/>
              <a:t>            memory: 100Mi</a:t>
            </a:r>
          </a:p>
          <a:p>
            <a:r>
              <a:rPr lang="en-US" dirty="0"/>
              <a:t>        ports:</a:t>
            </a:r>
          </a:p>
          <a:p>
            <a:r>
              <a:rPr lang="en-US" dirty="0"/>
              <a:t>        - </a:t>
            </a:r>
            <a:r>
              <a:rPr lang="en-US" dirty="0" err="1"/>
              <a:t>containerPort</a:t>
            </a:r>
            <a:r>
              <a:rPr lang="en-US" dirty="0"/>
              <a:t>: 6379</a:t>
            </a:r>
          </a:p>
          <a:p>
            <a:r>
              <a:rPr lang="en-US" dirty="0"/>
              <a:t>      tolerations:</a:t>
            </a:r>
          </a:p>
          <a:p>
            <a:r>
              <a:rPr lang="en-US" dirty="0"/>
              <a:t>      - key: "pool"</a:t>
            </a:r>
          </a:p>
          <a:p>
            <a:r>
              <a:rPr lang="en-US" dirty="0"/>
              <a:t>        operator: "Equal"</a:t>
            </a:r>
          </a:p>
          <a:p>
            <a:r>
              <a:rPr lang="en-US" dirty="0"/>
              <a:t>        value: "guestbook"</a:t>
            </a:r>
          </a:p>
          <a:p>
            <a:r>
              <a:rPr lang="en-US"/>
              <a:t>        effect</a:t>
            </a:r>
            <a:r>
              <a:rPr lang="en-US" dirty="0"/>
              <a:t>: "</a:t>
            </a:r>
            <a:r>
              <a:rPr lang="en-US" dirty="0" err="1"/>
              <a:t>NoSchedule</a:t>
            </a:r>
            <a:r>
              <a:rPr lang="en-US" dirty="0"/>
              <a:t>"</a:t>
            </a:r>
          </a:p>
        </p:txBody>
      </p:sp>
    </p:spTree>
    <p:extLst>
      <p:ext uri="{BB962C8B-B14F-4D97-AF65-F5344CB8AC3E}">
        <p14:creationId xmlns:p14="http://schemas.microsoft.com/office/powerpoint/2010/main" val="1510352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352</TotalTime>
  <Words>4573</Words>
  <Application>Microsoft Office PowerPoint</Application>
  <PresentationFormat>Widescreen</PresentationFormat>
  <Paragraphs>641</Paragraphs>
  <Slides>42</Slides>
  <Notes>15</Notes>
  <HiddenSlides>25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Reminder</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Create a new cluster using AAD identity</vt:lpstr>
      <vt:lpstr>Grant cluster access to ACR</vt:lpstr>
      <vt:lpstr>Recreate mongosecret with namespace</vt:lpstr>
      <vt:lpstr>Deploy app to new namespace</vt:lpstr>
      <vt:lpstr>Add group RBAC</vt:lpstr>
      <vt:lpstr>Challenge 2</vt:lpstr>
      <vt:lpstr>Create a new nodepool</vt:lpstr>
      <vt:lpstr>Update for tolerations</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53</cp:revision>
  <dcterms:created xsi:type="dcterms:W3CDTF">2020-04-20T15:28:36Z</dcterms:created>
  <dcterms:modified xsi:type="dcterms:W3CDTF">2020-06-05T13:50:07Z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